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7107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000000"/>
          </p15:clr>
        </p15:guide>
        <p15:guide id="2" pos="10206">
          <p15:clr>
            <a:srgbClr val="000000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ivtb+91GABE4NbIdyJY55SZpMhg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/>
    <p:restoredTop sz="94674"/>
  </p:normalViewPr>
  <p:slideViewPr>
    <p:cSldViewPr snapToGrid="0">
      <p:cViewPr>
        <p:scale>
          <a:sx n="19" d="100"/>
          <a:sy n="19" d="100"/>
        </p:scale>
        <p:origin x="1280" y="128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728300"/>
            <a:ext cx="4572225" cy="3641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612575"/>
            <a:ext cx="5486400" cy="436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612575"/>
            <a:ext cx="5486400" cy="43698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28663"/>
            <a:ext cx="2730500" cy="3641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2430463" y="13421458"/>
            <a:ext cx="27543125" cy="9261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4860925" y="24483646"/>
            <a:ext cx="22682200" cy="11040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ctr">
              <a:spcBef>
                <a:spcPts val="3160"/>
              </a:spcBef>
              <a:spcAft>
                <a:spcPts val="0"/>
              </a:spcAft>
              <a:buClr>
                <a:schemeClr val="dk1"/>
              </a:buClr>
              <a:buSzPts val="15800"/>
              <a:buFont typeface="Arial"/>
              <a:buNone/>
              <a:defRPr/>
            </a:lvl1pPr>
            <a:lvl2pPr lvl="1" algn="ctr">
              <a:spcBef>
                <a:spcPts val="2780"/>
              </a:spcBef>
              <a:spcAft>
                <a:spcPts val="0"/>
              </a:spcAft>
              <a:buClr>
                <a:schemeClr val="dk1"/>
              </a:buClr>
              <a:buSzPts val="13900"/>
              <a:buFont typeface="Arial"/>
              <a:buNone/>
              <a:defRPr/>
            </a:lvl2pPr>
            <a:lvl3pPr lvl="2" algn="ctr">
              <a:spcBef>
                <a:spcPts val="2380"/>
              </a:spcBef>
              <a:spcAft>
                <a:spcPts val="0"/>
              </a:spcAft>
              <a:buClr>
                <a:schemeClr val="dk1"/>
              </a:buClr>
              <a:buSzPts val="11900"/>
              <a:buFont typeface="Arial"/>
              <a:buNone/>
              <a:defRPr/>
            </a:lvl3pPr>
            <a:lvl4pPr lvl="3" algn="ctr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Font typeface="Arial"/>
              <a:buNone/>
              <a:defRPr/>
            </a:lvl4pPr>
            <a:lvl5pPr lvl="4" algn="ctr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Font typeface="Arial"/>
              <a:buNone/>
              <a:defRPr/>
            </a:lvl5pPr>
            <a:lvl6pPr lvl="5" algn="ctr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Font typeface="Arial"/>
              <a:buNone/>
              <a:defRPr/>
            </a:lvl6pPr>
            <a:lvl7pPr lvl="6" algn="ctr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Font typeface="Arial"/>
              <a:buNone/>
              <a:defRPr/>
            </a:lvl7pPr>
            <a:lvl8pPr lvl="7" algn="ctr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Font typeface="Arial"/>
              <a:buNone/>
              <a:defRPr/>
            </a:lvl8pPr>
            <a:lvl9pPr lvl="8" algn="ctr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16208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1071225" y="39346187"/>
            <a:ext cx="102616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232235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2559050" y="27763177"/>
            <a:ext cx="27544713" cy="8581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>
            <a:off x="2559050" y="18312912"/>
            <a:ext cx="27544713" cy="9450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6208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1071225" y="39346187"/>
            <a:ext cx="102616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32235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>
            <a:off x="1620837" y="10082212"/>
            <a:ext cx="29162375" cy="28513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6208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1071225" y="39346187"/>
            <a:ext cx="102616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32235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 rot="5400000">
            <a:off x="8705973" y="16518060"/>
            <a:ext cx="36864680" cy="728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 rot="5400000">
            <a:off x="-5951414" y="9302873"/>
            <a:ext cx="36864680" cy="21720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16208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1071225" y="39346187"/>
            <a:ext cx="102616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232235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 rot="5400000">
            <a:off x="1945481" y="9757568"/>
            <a:ext cx="28513087" cy="2916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16208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1071225" y="39346187"/>
            <a:ext cx="102616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32235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6351588" y="30244074"/>
            <a:ext cx="19442112" cy="35696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>
            <a:spLocks noGrp="1"/>
          </p:cNvSpPr>
          <p:nvPr>
            <p:ph type="pic" idx="2"/>
          </p:nvPr>
        </p:nvSpPr>
        <p:spPr>
          <a:xfrm>
            <a:off x="6351588" y="3859823"/>
            <a:ext cx="19442112" cy="25924120"/>
          </a:xfrm>
          <a:prstGeom prst="rect">
            <a:avLst/>
          </a:prstGeom>
          <a:noFill/>
          <a:ln>
            <a:noFill/>
          </a:ln>
        </p:spPr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6351588" y="33813751"/>
            <a:ext cx="19442112" cy="5071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16208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1071225" y="39346187"/>
            <a:ext cx="102616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232235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620838" y="1720361"/>
            <a:ext cx="10660062" cy="7321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2669839" y="1720362"/>
            <a:ext cx="18113375" cy="36874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1620838" y="9041423"/>
            <a:ext cx="10660062" cy="29553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dt" idx="10"/>
          </p:nvPr>
        </p:nvSpPr>
        <p:spPr>
          <a:xfrm>
            <a:off x="16208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ftr" idx="11"/>
          </p:nvPr>
        </p:nvSpPr>
        <p:spPr>
          <a:xfrm>
            <a:off x="11071225" y="39346187"/>
            <a:ext cx="102616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ldNum" idx="12"/>
          </p:nvPr>
        </p:nvSpPr>
        <p:spPr>
          <a:xfrm>
            <a:off x="232235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dt" idx="10"/>
          </p:nvPr>
        </p:nvSpPr>
        <p:spPr>
          <a:xfrm>
            <a:off x="16208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ftr" idx="11"/>
          </p:nvPr>
        </p:nvSpPr>
        <p:spPr>
          <a:xfrm>
            <a:off x="11071225" y="39346187"/>
            <a:ext cx="102616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sldNum" idx="12"/>
          </p:nvPr>
        </p:nvSpPr>
        <p:spPr>
          <a:xfrm>
            <a:off x="232235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dt" idx="10"/>
          </p:nvPr>
        </p:nvSpPr>
        <p:spPr>
          <a:xfrm>
            <a:off x="16208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ftr" idx="11"/>
          </p:nvPr>
        </p:nvSpPr>
        <p:spPr>
          <a:xfrm>
            <a:off x="11071225" y="39346187"/>
            <a:ext cx="102616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232235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body" idx="1"/>
          </p:nvPr>
        </p:nvSpPr>
        <p:spPr>
          <a:xfrm>
            <a:off x="1620839" y="9671539"/>
            <a:ext cx="14316075" cy="4029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2"/>
          </p:nvPr>
        </p:nvSpPr>
        <p:spPr>
          <a:xfrm>
            <a:off x="1620839" y="13701346"/>
            <a:ext cx="14316075" cy="24893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3"/>
          </p:nvPr>
        </p:nvSpPr>
        <p:spPr>
          <a:xfrm>
            <a:off x="16460788" y="9671539"/>
            <a:ext cx="14322425" cy="4029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4"/>
          </p:nvPr>
        </p:nvSpPr>
        <p:spPr>
          <a:xfrm>
            <a:off x="16460788" y="13701346"/>
            <a:ext cx="14322425" cy="24893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6208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1071225" y="39346187"/>
            <a:ext cx="102616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32235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1620839" y="10081847"/>
            <a:ext cx="14504987" cy="28513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2"/>
          </p:nvPr>
        </p:nvSpPr>
        <p:spPr>
          <a:xfrm>
            <a:off x="16278225" y="10081847"/>
            <a:ext cx="14504988" cy="28513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6208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1071225" y="39346187"/>
            <a:ext cx="102616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32235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620837" y="10082212"/>
            <a:ext cx="29162375" cy="28513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457200" marR="0" lvl="0" indent="-1231900" algn="l" rtl="0">
              <a:spcBef>
                <a:spcPts val="3160"/>
              </a:spcBef>
              <a:spcAft>
                <a:spcPts val="0"/>
              </a:spcAft>
              <a:buClr>
                <a:schemeClr val="dk1"/>
              </a:buClr>
              <a:buSzPts val="15800"/>
              <a:buFont typeface="Arial"/>
              <a:buChar char="•"/>
              <a:defRPr sz="1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111250" algn="l" rtl="0">
              <a:spcBef>
                <a:spcPts val="2780"/>
              </a:spcBef>
              <a:spcAft>
                <a:spcPts val="0"/>
              </a:spcAft>
              <a:buClr>
                <a:schemeClr val="dk1"/>
              </a:buClr>
              <a:buSzPts val="13900"/>
              <a:buFont typeface="Arial"/>
              <a:buChar char="–"/>
              <a:defRPr sz="13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984250" algn="l" rtl="0">
              <a:spcBef>
                <a:spcPts val="2380"/>
              </a:spcBef>
              <a:spcAft>
                <a:spcPts val="0"/>
              </a:spcAft>
              <a:buClr>
                <a:schemeClr val="dk1"/>
              </a:buClr>
              <a:buSzPts val="11900"/>
              <a:buFont typeface="Arial"/>
              <a:buChar char="•"/>
              <a:defRPr sz="1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857250" algn="l" rtl="0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Font typeface="Arial"/>
              <a:buChar char="–"/>
              <a:defRPr sz="9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857250" algn="l" rtl="0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Font typeface="Arial"/>
              <a:buChar char="»"/>
              <a:defRPr sz="9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857250" algn="l" rtl="0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Font typeface="Arial"/>
              <a:buChar char="»"/>
              <a:defRPr sz="9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857250" algn="l" rtl="0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Font typeface="Arial"/>
              <a:buChar char="»"/>
              <a:defRPr sz="9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857250" algn="l" rtl="0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Font typeface="Arial"/>
              <a:buChar char="»"/>
              <a:defRPr sz="9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857250" algn="l" rtl="0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Font typeface="Arial"/>
              <a:buChar char="»"/>
              <a:defRPr sz="9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6208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1071225" y="39346187"/>
            <a:ext cx="102616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3223537" y="39346187"/>
            <a:ext cx="7559675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riplehelixconferencebrazil.com/wp-content/uploads/2024/03/call-for-abstracts-THC2024-v20240308-v2.pdf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4230727" y="7458037"/>
            <a:ext cx="24698400" cy="39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5425" tIns="217700" rIns="435425" bIns="217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-US" sz="7200" b="1" dirty="0"/>
              <a:t>TITLE</a:t>
            </a:r>
            <a:br>
              <a:rPr lang="en-US" sz="5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600" b="1" dirty="0"/>
              <a:t>Name of author(s) and SURNAME(S)</a:t>
            </a:r>
            <a:br>
              <a:rPr lang="en-US" sz="4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600" dirty="0"/>
              <a:t>Name(s) of institution(s)/Financing Agency</a:t>
            </a:r>
            <a:br>
              <a:rPr lang="en-US" sz="4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600" dirty="0"/>
              <a:t>Contact: email</a:t>
            </a:r>
            <a:endParaRPr sz="4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 b="1" dirty="0">
                <a:solidFill>
                  <a:schemeClr val="dk1"/>
                </a:solidFill>
              </a:rPr>
              <a:t>TYPE </a:t>
            </a:r>
            <a:r>
              <a:rPr lang="en-US" sz="4400" dirty="0">
                <a:solidFill>
                  <a:schemeClr val="dk1"/>
                </a:solidFill>
              </a:rPr>
              <a:t>a. original research, b. research Design or c. practical case / experience analysis</a:t>
            </a:r>
            <a:r>
              <a:rPr lang="en-US" sz="4400" b="1" dirty="0">
                <a:solidFill>
                  <a:schemeClr val="dk1"/>
                </a:solidFill>
              </a:rPr>
              <a:t> </a:t>
            </a:r>
            <a:endParaRPr sz="4400" b="1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 b="1" dirty="0">
                <a:solidFill>
                  <a:schemeClr val="dk1"/>
                </a:solidFill>
              </a:rPr>
              <a:t>TRACK </a:t>
            </a:r>
            <a:r>
              <a:rPr lang="en-US" sz="4400" dirty="0">
                <a:solidFill>
                  <a:schemeClr val="dk1"/>
                </a:solidFill>
              </a:rPr>
              <a:t>(Indicate one Track described in the Call for Abstracts, pages 4 and 5: </a:t>
            </a:r>
            <a:r>
              <a:rPr lang="en-US" sz="4400" u="sng" dirty="0">
                <a:solidFill>
                  <a:schemeClr val="hlink"/>
                </a:solidFill>
                <a:hlinkClick r:id="rId3"/>
              </a:rPr>
              <a:t>https://triplehelixconferencebrazil.com/wp-content/uploads/2024/03/call-for-abstracts-THC2024-v20240308-v2.pdf</a:t>
            </a:r>
            <a:r>
              <a:rPr lang="en-US" sz="4400" dirty="0">
                <a:solidFill>
                  <a:schemeClr val="dk1"/>
                </a:solidFill>
              </a:rPr>
              <a:t>)</a:t>
            </a:r>
            <a:br>
              <a:rPr lang="en-US" sz="4400" dirty="0">
                <a:solidFill>
                  <a:schemeClr val="dk1"/>
                </a:solidFill>
              </a:rPr>
            </a:br>
            <a:r>
              <a:rPr lang="en-US" sz="4400" b="1" dirty="0">
                <a:solidFill>
                  <a:schemeClr val="dk1"/>
                </a:solidFill>
              </a:rPr>
              <a:t>KEYWORDS (3-5)</a:t>
            </a:r>
            <a:endParaRPr sz="4600" dirty="0"/>
          </a:p>
        </p:txBody>
      </p:sp>
      <p:sp>
        <p:nvSpPr>
          <p:cNvPr id="85" name="Google Shape;85;p1"/>
          <p:cNvSpPr txBox="1"/>
          <p:nvPr/>
        </p:nvSpPr>
        <p:spPr>
          <a:xfrm>
            <a:off x="709525" y="11453737"/>
            <a:ext cx="15114600" cy="315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0" tIns="360000" rIns="360000" bIns="360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dirty="0"/>
          </a:p>
          <a:p>
            <a:pPr marL="502920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1" dirty="0"/>
          </a:p>
          <a:p>
            <a:pPr marL="502920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 b="1" dirty="0"/>
              <a:t>1.PURPOSE:</a:t>
            </a:r>
            <a:endParaRPr sz="44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1" dirty="0"/>
          </a:p>
          <a:p>
            <a:pPr marL="0" marR="0" lvl="0" indent="0" algn="ctr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dirty="0"/>
              <a:t>2</a:t>
            </a:r>
            <a:r>
              <a:rPr lang="en-US" sz="4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4400" b="1" dirty="0"/>
              <a:t>DESIGN/METHODOLOGY/APPROACH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4400" b="1" dirty="0"/>
              <a:t>Suggestion: never smaller font size</a:t>
            </a:r>
            <a:r>
              <a:rPr lang="en-US" sz="4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36pt.)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Xxxxxxxxxxxx</a:t>
            </a:r>
            <a:r>
              <a:rPr lang="en-US" sz="4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xxx  </a:t>
            </a:r>
            <a:r>
              <a:rPr lang="en-US" sz="4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xxxxxxxxxxxxxxxxxx</a:t>
            </a:r>
            <a:r>
              <a:rPr lang="en-US" sz="4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</a:t>
            </a:r>
            <a:r>
              <a:rPr lang="en-US" sz="4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xxxxxxxxxxxx</a:t>
            </a:r>
            <a:r>
              <a:rPr lang="en-US" sz="4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</a:t>
            </a:r>
            <a:r>
              <a:rPr lang="en-US" sz="4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xxxxxxxxxxxxxxxxxxxxxxxxxxxxxxxxxxxxxxxxxxxxxxxxxxxxxxxxxxxxxxxxxxxxxxxxxxxxxxxxxxxxxxxxxxxxxxxxxxxxxxxxxxxxxxxxxxxxxxxxxxxxxxxxxxxxxxxxxxxxxxxxxxxxxxxxxxxxxxxxxxxxxxxxxxxxxxxxxxxx.</a:t>
            </a:r>
            <a:endParaRPr sz="44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dirty="0"/>
              <a:t>3</a:t>
            </a:r>
            <a:r>
              <a:rPr lang="en-US" sz="4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4400" b="1" dirty="0"/>
              <a:t>FINDINGS OR EXPECTED OUTCOMES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4400" b="1" dirty="0"/>
              <a:t>Suggestion: insert, whenever possible, figures, graphs, images, tables,</a:t>
            </a:r>
            <a:r>
              <a:rPr lang="en-US" sz="4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etc. </a:t>
            </a:r>
            <a:r>
              <a:rPr lang="en-US" sz="4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Xxxxxxxxxxxx</a:t>
            </a:r>
            <a:r>
              <a:rPr lang="en-US" sz="4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xxx   </a:t>
            </a:r>
            <a:r>
              <a:rPr lang="en-US" sz="4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</a:t>
            </a:r>
            <a:r>
              <a:rPr lang="en-US" sz="4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xxxxxxxxxxxx</a:t>
            </a:r>
            <a:r>
              <a:rPr lang="en-US" sz="4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xxxxxxxxxxxxxxxxxxxxxxxxxxxxxxxxxxxxxxxxxxxxxxxxxxxxxxxxxxxxxxxxxxxxxxxxxxxxxxxxxxxxxxxxxxx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endParaRPr sz="37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endParaRPr sz="5400" b="1" i="0" u="none" strike="noStrike" cap="none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lang="en-US" sz="3700" b="1" dirty="0">
                <a:solidFill>
                  <a:schemeClr val="dk1"/>
                </a:solidFill>
              </a:rPr>
              <a:t>Chart Title</a:t>
            </a:r>
            <a:endParaRPr dirty="0"/>
          </a:p>
        </p:txBody>
      </p:sp>
      <p:sp>
        <p:nvSpPr>
          <p:cNvPr id="86" name="Google Shape;86;p1"/>
          <p:cNvSpPr txBox="1"/>
          <p:nvPr/>
        </p:nvSpPr>
        <p:spPr>
          <a:xfrm>
            <a:off x="16489350" y="10577474"/>
            <a:ext cx="15114600" cy="315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0" tIns="360000" rIns="360000" bIns="360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1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 b="1" dirty="0">
                <a:solidFill>
                  <a:schemeClr val="dk1"/>
                </a:solidFill>
              </a:rPr>
              <a:t>4.ORIGINALITY/VALUE: </a:t>
            </a:r>
            <a:endParaRPr sz="4400" b="1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 dirty="0">
                <a:solidFill>
                  <a:schemeClr val="dk1"/>
                </a:solidFill>
              </a:rPr>
              <a:t>xxxxxxxxxxxxxxxxxxxxxxxxxxxxxxxxxxxxxxxxxxxxxxxxxxxxxxxxxxxxxxxxxxxxxxxxxxxxxxx</a:t>
            </a:r>
            <a:endParaRPr sz="4400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1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 b="1" dirty="0">
                <a:solidFill>
                  <a:schemeClr val="dk1"/>
                </a:solidFill>
              </a:rPr>
              <a:t>5.PRACTICAL/SOCIAL IMPLICATIONS: </a:t>
            </a:r>
            <a:endParaRPr sz="4400" b="1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 dirty="0">
                <a:solidFill>
                  <a:schemeClr val="dk1"/>
                </a:solidFill>
              </a:rPr>
              <a:t>xxxxxxxxxxxxxxxxxxxxxxxxxxxxxxxxxxxxxxxxxxxxxxxxxxxxxxxxxxxxxxxxxxxxxxxxxxxxx</a:t>
            </a:r>
            <a:endParaRPr sz="4400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1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 b="1" dirty="0">
                <a:solidFill>
                  <a:schemeClr val="dk1"/>
                </a:solidFill>
              </a:rPr>
              <a:t>6.DIRECTIONS FOR FURTHER RESEARCH/LIMITATIONS: </a:t>
            </a:r>
            <a:endParaRPr sz="4400" b="1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 dirty="0">
                <a:solidFill>
                  <a:schemeClr val="dk1"/>
                </a:solidFill>
              </a:rPr>
              <a:t>xxxxxxxxxxxxxxxxxxxxxxxxxxxxxxxxxxxxxxxxxxxxxxxxxxxxxxxxxxxxxxxxxxxx</a:t>
            </a:r>
            <a:endParaRPr sz="4400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1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dirty="0"/>
              <a:t>7</a:t>
            </a:r>
            <a:r>
              <a:rPr lang="en-US" sz="4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4400" b="1" dirty="0"/>
              <a:t>REFERENCES</a:t>
            </a:r>
            <a:endParaRPr sz="4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[01] XXXXX, Marcus. </a:t>
            </a:r>
            <a:r>
              <a:rPr lang="en-US" sz="4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</a:t>
            </a:r>
            <a:r>
              <a:rPr lang="en-US" sz="4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Xxxxxxxxxxxxx</a:t>
            </a:r>
            <a:r>
              <a:rPr lang="en-US" sz="4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Porto Alegre: </a:t>
            </a:r>
            <a:r>
              <a:rPr lang="en-US" sz="4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Tomo</a:t>
            </a:r>
            <a:r>
              <a:rPr lang="en-US" sz="4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Editorial, 2001.</a:t>
            </a:r>
            <a:endParaRPr dirty="0"/>
          </a:p>
          <a:p>
            <a:pPr marL="0" marR="0" lvl="0" indent="0" algn="just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[02] XXXXX, Maria. </a:t>
            </a:r>
            <a:r>
              <a:rPr lang="en-US" sz="4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</a:t>
            </a:r>
            <a:r>
              <a:rPr lang="en-US" sz="4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Xxxxxxxxxxxxx</a:t>
            </a:r>
            <a:r>
              <a:rPr lang="en-US" sz="4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Recife: Nassau Editorial, 1999.</a:t>
            </a:r>
            <a:endParaRPr dirty="0"/>
          </a:p>
          <a:p>
            <a:pPr marL="0" marR="0" lvl="0" indent="0" algn="just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[03] XXXXX, Joaquim. </a:t>
            </a:r>
            <a:r>
              <a:rPr lang="en-US" sz="4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</a:t>
            </a:r>
            <a:r>
              <a:rPr lang="en-US" sz="4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Xxxxxxxxxxxxx</a:t>
            </a:r>
            <a:r>
              <a:rPr lang="en-US" sz="4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Rio de Janeiro: </a:t>
            </a:r>
            <a:r>
              <a:rPr lang="en-US" sz="4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Tomo</a:t>
            </a:r>
            <a:r>
              <a:rPr lang="en-US" sz="4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Editorial, 2001.</a:t>
            </a:r>
            <a:endParaRPr dirty="0"/>
          </a:p>
          <a:p>
            <a:pPr marL="0" marR="0" lvl="0" indent="0" algn="just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1" dirty="0">
              <a:solidFill>
                <a:srgbClr val="FF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lang="en-US" sz="4400" b="1" dirty="0">
                <a:solidFill>
                  <a:srgbClr val="FF0000"/>
                </a:solidFill>
              </a:rPr>
              <a:t>IMPORTANT INFORMATIONS:</a:t>
            </a:r>
            <a:endParaRPr dirty="0"/>
          </a:p>
          <a:p>
            <a:pPr marL="0" marR="0" lvl="0" indent="-279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Char char="•"/>
            </a:pPr>
            <a:r>
              <a:rPr lang="en-US" sz="4400" dirty="0">
                <a:solidFill>
                  <a:srgbClr val="FF0000"/>
                </a:solidFill>
              </a:rPr>
              <a:t>It is recommended to frame the presentation in an area of ​​0.90m x 1.20m (ideal poster size)</a:t>
            </a:r>
            <a:r>
              <a:rPr lang="en-US" sz="44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dirty="0"/>
          </a:p>
          <a:p>
            <a:pPr marL="0" marR="0" lvl="0" indent="-279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Char char="•"/>
            </a:pPr>
            <a:r>
              <a:rPr lang="en-US" sz="44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dirty="0">
                <a:solidFill>
                  <a:srgbClr val="FF0000"/>
                </a:solidFill>
              </a:rPr>
              <a:t>Make a visually clean poster without exaggerating the details;</a:t>
            </a:r>
            <a:endParaRPr dirty="0"/>
          </a:p>
          <a:p>
            <a:pPr marL="0" marR="0" lvl="0" indent="-279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Char char="•"/>
            </a:pPr>
            <a:r>
              <a:rPr lang="en-US" sz="44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dirty="0">
                <a:solidFill>
                  <a:srgbClr val="FF0000"/>
                </a:solidFill>
              </a:rPr>
              <a:t>Use legible font size</a:t>
            </a:r>
            <a:r>
              <a:rPr lang="en-US" sz="44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dirty="0"/>
          </a:p>
        </p:txBody>
      </p:sp>
      <p:graphicFrame>
        <p:nvGraphicFramePr>
          <p:cNvPr id="87" name="Google Shape;87;p1"/>
          <p:cNvGraphicFramePr/>
          <p:nvPr>
            <p:extLst>
              <p:ext uri="{D42A27DB-BD31-4B8C-83A1-F6EECF244321}">
                <p14:modId xmlns:p14="http://schemas.microsoft.com/office/powerpoint/2010/main" val="4197448064"/>
              </p:ext>
            </p:extLst>
          </p:nvPr>
        </p:nvGraphicFramePr>
        <p:xfrm>
          <a:off x="800100" y="29974298"/>
          <a:ext cx="14646275" cy="831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14646275" imgH="8310562" progId="Excel.Chart.8">
                  <p:embed/>
                </p:oleObj>
              </mc:Choice>
              <mc:Fallback>
                <p:oleObj r:id="rId4" imgW="14646275" imgH="8310562" progId="Excel.Chart.8">
                  <p:embed/>
                  <p:pic>
                    <p:nvPicPr>
                      <p:cNvPr id="87" name="Google Shape;87;p1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800100" y="29974298"/>
                        <a:ext cx="14646275" cy="8310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8" name="Google Shape;88;p1" descr="Texto&#10;&#10;Descrição gerada automaticamente com confiança média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0" y="40072"/>
            <a:ext cx="32404050" cy="6071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1FFEA1F-4F2C-BDCD-31AB-B5FD5C6A7C89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697" t="18244" r="9750" b="31579"/>
          <a:stretch/>
        </p:blipFill>
        <p:spPr>
          <a:xfrm>
            <a:off x="0" y="41838235"/>
            <a:ext cx="32404050" cy="17807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268</Words>
  <Application>Microsoft Macintosh PowerPoint</Application>
  <PresentationFormat>Custom</PresentationFormat>
  <Paragraphs>46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Design padrão</vt:lpstr>
      <vt:lpstr>Excel.Chart.8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Balai</dc:creator>
  <cp:lastModifiedBy>Aline Figlioli</cp:lastModifiedBy>
  <cp:revision>2</cp:revision>
  <dcterms:created xsi:type="dcterms:W3CDTF">2010-08-19T13:29:20Z</dcterms:created>
  <dcterms:modified xsi:type="dcterms:W3CDTF">2024-06-10T21:32:33Z</dcterms:modified>
</cp:coreProperties>
</file>